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FFFF00"/>
    <a:srgbClr val="FF99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5123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4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5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6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7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8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</p:grpSp>
      <p:sp>
        <p:nvSpPr>
          <p:cNvPr id="5129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3F56E67-E682-47F9-B554-13971B41606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04E61D-4280-48C2-B12E-E8824D1AF2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9113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AFD9B0-E8FA-4D15-8033-49B5DFE6FCD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9052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E7AAFC6D-9535-4BCF-9440-BFC5CC76C3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4623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CAE039-7E20-476F-8531-99B799B66A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8665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8824CE-351C-4AF2-B74A-17588C3C3F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8700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F1201C-8F55-44A5-B15E-6CBEC7449B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5830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8A47DB-0878-4740-BBA6-5E29997822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7654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73DB4F-7B9E-489C-B621-CB15310F97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3121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391E5E-C988-417E-B59B-3B070F44F0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0536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B9B92A-4A92-4ED5-B83B-79324D133F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3998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4F78CE-795F-4E11-B3BB-0DC8F6AB3A9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5237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4099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4100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4101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4102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4103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</p:grpSp>
      <p:sp>
        <p:nvSpPr>
          <p:cNvPr id="410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 altLang="en-US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 altLang="en-US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758C2168-711D-4A52-BC6A-89612814B84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274638"/>
            <a:ext cx="7772400" cy="1143000"/>
          </a:xfrm>
        </p:spPr>
        <p:txBody>
          <a:bodyPr/>
          <a:lstStyle/>
          <a:p>
            <a:r>
              <a:rPr lang="en-US" altLang="en-US" sz="3400" dirty="0">
                <a:solidFill>
                  <a:srgbClr val="0070C0"/>
                </a:solidFill>
              </a:rPr>
              <a:t>Me </a:t>
            </a:r>
            <a:r>
              <a:rPr lang="en-US" altLang="en-US" sz="3400" dirty="0" err="1">
                <a:solidFill>
                  <a:srgbClr val="0070C0"/>
                </a:solidFill>
              </a:rPr>
              <a:t>llamo</a:t>
            </a:r>
            <a:r>
              <a:rPr lang="en-US" altLang="en-US" sz="3400" dirty="0">
                <a:solidFill>
                  <a:srgbClr val="0070C0"/>
                </a:solidFill>
              </a:rPr>
              <a:t> __________       </a:t>
            </a:r>
            <a:r>
              <a:rPr lang="en-US" altLang="en-US" sz="3400" dirty="0" err="1">
                <a:solidFill>
                  <a:srgbClr val="0070C0"/>
                </a:solidFill>
              </a:rPr>
              <a:t>Clase</a:t>
            </a:r>
            <a:r>
              <a:rPr lang="en-US" altLang="en-US" sz="3400" dirty="0">
                <a:solidFill>
                  <a:srgbClr val="0070C0"/>
                </a:solidFill>
              </a:rPr>
              <a:t> </a:t>
            </a:r>
            <a:r>
              <a:rPr lang="en-US" altLang="en-US" sz="3400" dirty="0" smtClean="0">
                <a:solidFill>
                  <a:srgbClr val="0070C0"/>
                </a:solidFill>
              </a:rPr>
              <a:t>701</a:t>
            </a:r>
            <a:r>
              <a:rPr lang="en-US" altLang="en-US" sz="3400" dirty="0">
                <a:solidFill>
                  <a:srgbClr val="0070C0"/>
                </a:solidFill>
              </a:rPr>
              <a:t/>
            </a:r>
            <a:br>
              <a:rPr lang="en-US" altLang="en-US" sz="3400" dirty="0">
                <a:solidFill>
                  <a:srgbClr val="0070C0"/>
                </a:solidFill>
              </a:rPr>
            </a:br>
            <a:r>
              <a:rPr lang="en-US" altLang="en-US" sz="3400" dirty="0">
                <a:solidFill>
                  <a:srgbClr val="0070C0"/>
                </a:solidFill>
              </a:rPr>
              <a:t>La </a:t>
            </a:r>
            <a:r>
              <a:rPr lang="en-US" altLang="en-US" sz="3400" dirty="0" err="1">
                <a:solidFill>
                  <a:srgbClr val="0070C0"/>
                </a:solidFill>
              </a:rPr>
              <a:t>fecha</a:t>
            </a:r>
            <a:r>
              <a:rPr lang="en-US" altLang="en-US" sz="3400" dirty="0">
                <a:solidFill>
                  <a:srgbClr val="0070C0"/>
                </a:solidFill>
              </a:rPr>
              <a:t> </a:t>
            </a:r>
            <a:r>
              <a:rPr lang="en-US" altLang="en-US" sz="3400" dirty="0" err="1">
                <a:solidFill>
                  <a:srgbClr val="0070C0"/>
                </a:solidFill>
              </a:rPr>
              <a:t>es</a:t>
            </a:r>
            <a:r>
              <a:rPr lang="en-US" altLang="en-US" sz="3400" dirty="0">
                <a:solidFill>
                  <a:srgbClr val="0070C0"/>
                </a:solidFill>
              </a:rPr>
              <a:t> el </a:t>
            </a:r>
            <a:r>
              <a:rPr lang="en-US" altLang="en-US" sz="3400" dirty="0" smtClean="0">
                <a:solidFill>
                  <a:srgbClr val="0070C0"/>
                </a:solidFill>
              </a:rPr>
              <a:t>18 </a:t>
            </a:r>
            <a:r>
              <a:rPr lang="en-US" altLang="en-US" sz="3400" dirty="0">
                <a:solidFill>
                  <a:srgbClr val="0070C0"/>
                </a:solidFill>
              </a:rPr>
              <a:t>de </a:t>
            </a:r>
            <a:r>
              <a:rPr lang="en-US" altLang="en-US" sz="3400" dirty="0" err="1" smtClean="0">
                <a:solidFill>
                  <a:srgbClr val="0070C0"/>
                </a:solidFill>
              </a:rPr>
              <a:t>octubre</a:t>
            </a:r>
            <a:r>
              <a:rPr lang="en-US" altLang="en-US" sz="3400" dirty="0" smtClean="0">
                <a:solidFill>
                  <a:srgbClr val="0070C0"/>
                </a:solidFill>
              </a:rPr>
              <a:t> </a:t>
            </a:r>
            <a:r>
              <a:rPr lang="en-US" altLang="en-US" sz="3400" dirty="0">
                <a:solidFill>
                  <a:srgbClr val="0070C0"/>
                </a:solidFill>
              </a:rPr>
              <a:t>del </a:t>
            </a:r>
            <a:r>
              <a:rPr lang="en-US" altLang="en-US" sz="3400" dirty="0" smtClean="0">
                <a:solidFill>
                  <a:srgbClr val="0070C0"/>
                </a:solidFill>
              </a:rPr>
              <a:t>2013</a:t>
            </a:r>
            <a:endParaRPr lang="en-US" altLang="en-US" sz="3400" dirty="0">
              <a:solidFill>
                <a:srgbClr val="0070C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686800" cy="453072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dirty="0">
                <a:solidFill>
                  <a:srgbClr val="FF33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3300"/>
                </a:solidFill>
              </a:rPr>
              <a:t>14: </a:t>
            </a:r>
            <a:r>
              <a:rPr lang="es-ES_tradnl" altLang="en-US" dirty="0"/>
              <a:t>¿Cómo repasamos para </a:t>
            </a:r>
            <a:r>
              <a:rPr lang="es-ES_tradnl" altLang="en-US" dirty="0" smtClean="0"/>
              <a:t>tomar la </a:t>
            </a:r>
            <a:r>
              <a:rPr lang="es-ES_tradnl" altLang="en-US" dirty="0"/>
              <a:t>Prueba 1: Capitulo 2?</a:t>
            </a:r>
            <a:endParaRPr lang="es-ES_tradnl" altLang="en-US" dirty="0">
              <a:solidFill>
                <a:srgbClr val="FF3300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dirty="0">
                <a:solidFill>
                  <a:srgbClr val="FF3300"/>
                </a:solidFill>
              </a:rPr>
              <a:t>Actividad Inicial:</a:t>
            </a:r>
          </a:p>
          <a:p>
            <a:pPr>
              <a:lnSpc>
                <a:spcPct val="90000"/>
              </a:lnSpc>
            </a:pPr>
            <a:r>
              <a:rPr lang="es-ES_tradnl" altLang="en-US" dirty="0" err="1"/>
              <a:t>Copy</a:t>
            </a:r>
            <a:r>
              <a:rPr lang="es-ES_tradnl" altLang="en-US" dirty="0"/>
              <a:t> and complete </a:t>
            </a:r>
            <a:r>
              <a:rPr lang="es-ES_tradnl" altLang="en-US" dirty="0" err="1"/>
              <a:t>with</a:t>
            </a:r>
            <a:r>
              <a:rPr lang="es-ES_tradnl" altLang="en-US" dirty="0"/>
              <a:t> </a:t>
            </a:r>
            <a:r>
              <a:rPr lang="es-ES_tradnl" altLang="en-US" dirty="0" err="1"/>
              <a:t>information</a:t>
            </a:r>
            <a:r>
              <a:rPr lang="es-ES_tradnl" altLang="en-US" dirty="0"/>
              <a:t> </a:t>
            </a:r>
            <a:r>
              <a:rPr lang="es-ES_tradnl" altLang="en-US" dirty="0" err="1"/>
              <a:t>about</a:t>
            </a:r>
            <a:r>
              <a:rPr lang="es-ES_tradnl" altLang="en-US" dirty="0"/>
              <a:t> </a:t>
            </a:r>
            <a:r>
              <a:rPr lang="es-ES_tradnl" altLang="en-US" dirty="0" err="1"/>
              <a:t>yourself</a:t>
            </a:r>
            <a:r>
              <a:rPr lang="es-ES_tradnl" altLang="en-US" dirty="0"/>
              <a:t>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i="1" dirty="0"/>
              <a:t>¡Hola! Yo soy ________. Tengo _____ años. Soy bastante _________. No soy muy __________. Tengo el pelo _______ y tengo ojos ____________.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FF3300"/>
                </a:solidFill>
              </a:rPr>
              <a:t>Ejercicios: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219200"/>
            <a:ext cx="8305800" cy="5410200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buClr>
                <a:srgbClr val="0070C0"/>
              </a:buClr>
            </a:pPr>
            <a:r>
              <a:rPr lang="es-ES_tradnl" altLang="en-US" sz="2800" dirty="0"/>
              <a:t>Copia la tabla, escucha y completa:</a:t>
            </a:r>
          </a:p>
          <a:p>
            <a:pPr marL="533400" indent="-533400">
              <a:lnSpc>
                <a:spcPct val="90000"/>
              </a:lnSpc>
              <a:buClr>
                <a:srgbClr val="0070C0"/>
              </a:buClr>
            </a:pPr>
            <a:endParaRPr lang="es-ES_tradnl" altLang="en-US" sz="2800" dirty="0"/>
          </a:p>
          <a:p>
            <a:pPr marL="533400" indent="-533400">
              <a:lnSpc>
                <a:spcPct val="90000"/>
              </a:lnSpc>
              <a:buClr>
                <a:srgbClr val="0070C0"/>
              </a:buClr>
            </a:pPr>
            <a:endParaRPr lang="es-ES_tradnl" altLang="en-US" sz="2800" dirty="0"/>
          </a:p>
          <a:p>
            <a:pPr marL="533400" indent="-533400">
              <a:lnSpc>
                <a:spcPct val="90000"/>
              </a:lnSpc>
              <a:buClr>
                <a:srgbClr val="0070C0"/>
              </a:buClr>
            </a:pPr>
            <a:endParaRPr lang="es-ES_tradnl" altLang="en-US" sz="2800" dirty="0"/>
          </a:p>
          <a:p>
            <a:pPr marL="533400" indent="-533400">
              <a:lnSpc>
                <a:spcPct val="90000"/>
              </a:lnSpc>
              <a:buClr>
                <a:srgbClr val="0070C0"/>
              </a:buClr>
            </a:pPr>
            <a:endParaRPr lang="es-ES_tradnl" altLang="en-US" sz="2800" dirty="0"/>
          </a:p>
          <a:p>
            <a:pPr marL="533400" indent="-533400">
              <a:lnSpc>
                <a:spcPct val="90000"/>
              </a:lnSpc>
              <a:buClr>
                <a:srgbClr val="0070C0"/>
              </a:buClr>
            </a:pPr>
            <a:r>
              <a:rPr lang="es-ES_tradnl" altLang="en-US" sz="2800" dirty="0"/>
              <a:t>Completa con el pariente correcto:</a:t>
            </a:r>
          </a:p>
          <a:p>
            <a:pPr marL="533400" indent="-533400">
              <a:lnSpc>
                <a:spcPct val="90000"/>
              </a:lnSpc>
              <a:buClr>
                <a:srgbClr val="0070C0"/>
              </a:buClr>
              <a:buFont typeface="Wingdings" pitchFamily="2" charset="2"/>
              <a:buAutoNum type="arabicPeriod"/>
            </a:pPr>
            <a:r>
              <a:rPr lang="es-ES_tradnl" altLang="en-US" sz="2800" dirty="0"/>
              <a:t>El hijo de mi hermano es mi:</a:t>
            </a:r>
          </a:p>
          <a:p>
            <a:pPr marL="533400" indent="-533400">
              <a:lnSpc>
                <a:spcPct val="90000"/>
              </a:lnSpc>
              <a:buClr>
                <a:srgbClr val="0070C0"/>
              </a:buClr>
              <a:buFont typeface="Wingdings" pitchFamily="2" charset="2"/>
              <a:buAutoNum type="arabicPeriod"/>
            </a:pPr>
            <a:r>
              <a:rPr lang="es-ES_tradnl" altLang="en-US" sz="2800" dirty="0"/>
              <a:t>EL padre de mis primos es mi:</a:t>
            </a:r>
          </a:p>
          <a:p>
            <a:pPr marL="533400" indent="-533400">
              <a:lnSpc>
                <a:spcPct val="90000"/>
              </a:lnSpc>
              <a:buClr>
                <a:srgbClr val="0070C0"/>
              </a:buClr>
              <a:buFont typeface="Wingdings" pitchFamily="2" charset="2"/>
              <a:buAutoNum type="arabicPeriod"/>
            </a:pPr>
            <a:r>
              <a:rPr lang="es-ES_tradnl" altLang="en-US" sz="2800" dirty="0"/>
              <a:t>La madre de la hermana de mi padre:</a:t>
            </a:r>
          </a:p>
          <a:p>
            <a:pPr marL="533400" indent="-533400">
              <a:lnSpc>
                <a:spcPct val="90000"/>
              </a:lnSpc>
              <a:buClr>
                <a:srgbClr val="0070C0"/>
              </a:buClr>
              <a:buFont typeface="Wingdings" pitchFamily="2" charset="2"/>
              <a:buAutoNum type="arabicPeriod"/>
            </a:pPr>
            <a:r>
              <a:rPr lang="es-ES_tradnl" altLang="en-US" sz="2800" dirty="0"/>
              <a:t>La hija de mi padre y NO de mi madre:</a:t>
            </a:r>
          </a:p>
          <a:p>
            <a:pPr marL="533400" indent="-533400">
              <a:lnSpc>
                <a:spcPct val="90000"/>
              </a:lnSpc>
              <a:buClr>
                <a:srgbClr val="0070C0"/>
              </a:buClr>
              <a:buFont typeface="Wingdings" pitchFamily="2" charset="2"/>
              <a:buAutoNum type="arabicPeriod"/>
            </a:pPr>
            <a:r>
              <a:rPr lang="es-ES_tradnl" altLang="en-US" sz="2800" dirty="0"/>
              <a:t>El esposo de mi madre y NO es mi padre:</a:t>
            </a:r>
          </a:p>
        </p:txBody>
      </p:sp>
      <p:graphicFrame>
        <p:nvGraphicFramePr>
          <p:cNvPr id="9237" name="Group 21"/>
          <p:cNvGraphicFramePr>
            <a:graphicFrameLocks noGrp="1"/>
          </p:cNvGraphicFramePr>
          <p:nvPr>
            <p:ph sz="half" idx="2"/>
          </p:nvPr>
        </p:nvGraphicFramePr>
        <p:xfrm>
          <a:off x="990600" y="1752600"/>
          <a:ext cx="7162800" cy="1752600"/>
        </p:xfrm>
        <a:graphic>
          <a:graphicData uri="http://schemas.openxmlformats.org/drawingml/2006/table">
            <a:tbl>
              <a:tblPr/>
              <a:tblGrid>
                <a:gridCol w="3581400"/>
                <a:gridCol w="3581400"/>
              </a:tblGrid>
              <a:tr h="584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Correcto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Incorrecto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</a:tr>
              <a:tr h="584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584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3300"/>
                </a:solidFill>
              </a:rPr>
              <a:t>Ejercicios: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229600" cy="51816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Clr>
                <a:srgbClr val="0070C0"/>
              </a:buClr>
            </a:pPr>
            <a:r>
              <a:rPr lang="es-ES_tradnl" altLang="en-US" sz="2800" dirty="0"/>
              <a:t>Complete </a:t>
            </a:r>
            <a:r>
              <a:rPr lang="es-ES_tradnl" altLang="en-US" sz="2800" dirty="0" err="1"/>
              <a:t>with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correct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word</a:t>
            </a:r>
            <a:r>
              <a:rPr lang="es-ES_tradnl" altLang="en-US" sz="2800" dirty="0"/>
              <a:t>:</a:t>
            </a:r>
          </a:p>
          <a:p>
            <a:pPr marL="609600" indent="-609600">
              <a:lnSpc>
                <a:spcPct val="80000"/>
              </a:lnSpc>
              <a:buClr>
                <a:srgbClr val="0070C0"/>
              </a:buClr>
              <a:buFont typeface="Wingdings" pitchFamily="2" charset="2"/>
              <a:buAutoNum type="arabicPeriod"/>
            </a:pPr>
            <a:r>
              <a:rPr lang="es-ES_tradnl" altLang="en-US" sz="2800" dirty="0"/>
              <a:t>Yo soy ____________ de mis padres.</a:t>
            </a:r>
          </a:p>
          <a:p>
            <a:pPr marL="609600" indent="-609600">
              <a:lnSpc>
                <a:spcPct val="80000"/>
              </a:lnSpc>
              <a:buClr>
                <a:srgbClr val="0070C0"/>
              </a:buClr>
              <a:buFont typeface="Wingdings" pitchFamily="2" charset="2"/>
              <a:buAutoNum type="arabicPeriod"/>
            </a:pPr>
            <a:r>
              <a:rPr lang="es-ES_tradnl" altLang="en-US" sz="2800" dirty="0"/>
              <a:t>La hija de mis padres es mi _________.</a:t>
            </a:r>
          </a:p>
          <a:p>
            <a:pPr marL="609600" indent="-609600">
              <a:lnSpc>
                <a:spcPct val="80000"/>
              </a:lnSpc>
              <a:buClr>
                <a:srgbClr val="0070C0"/>
              </a:buClr>
              <a:buFont typeface="Wingdings" pitchFamily="2" charset="2"/>
              <a:buAutoNum type="arabicPeriod"/>
            </a:pPr>
            <a:r>
              <a:rPr lang="es-ES_tradnl" altLang="en-US" sz="2800" dirty="0"/>
              <a:t>La hermana de mi madre es mi _______.</a:t>
            </a:r>
          </a:p>
          <a:p>
            <a:pPr marL="609600" indent="-609600">
              <a:lnSpc>
                <a:spcPct val="80000"/>
              </a:lnSpc>
              <a:buClr>
                <a:srgbClr val="0070C0"/>
              </a:buClr>
              <a:buFont typeface="Wingdings" pitchFamily="2" charset="2"/>
              <a:buAutoNum type="arabicPeriod"/>
            </a:pPr>
            <a:r>
              <a:rPr lang="es-ES_tradnl" altLang="en-US" sz="2800" dirty="0"/>
              <a:t>Mis abuelos tienen dos nietos—mi ____________ y yo.</a:t>
            </a:r>
          </a:p>
          <a:p>
            <a:pPr marL="609600" indent="-609600">
              <a:lnSpc>
                <a:spcPct val="80000"/>
              </a:lnSpc>
              <a:buClr>
                <a:srgbClr val="0070C0"/>
              </a:buClr>
              <a:buFont typeface="Wingdings" pitchFamily="2" charset="2"/>
              <a:buAutoNum type="arabicPeriod"/>
            </a:pPr>
            <a:r>
              <a:rPr lang="es-ES_tradnl" altLang="en-US" sz="2800" dirty="0"/>
              <a:t>Marisa no tiene hermanos. Ella es un __________ _________.</a:t>
            </a:r>
          </a:p>
          <a:p>
            <a:pPr marL="609600" indent="-609600">
              <a:lnSpc>
                <a:spcPct val="80000"/>
              </a:lnSpc>
              <a:buClr>
                <a:srgbClr val="0070C0"/>
              </a:buClr>
              <a:buFont typeface="Wingdings" pitchFamily="2" charset="2"/>
              <a:buAutoNum type="arabicPeriod"/>
            </a:pPr>
            <a:r>
              <a:rPr lang="es-ES_tradnl" altLang="en-US" sz="2800" dirty="0"/>
              <a:t>Mi prima es bonita tiene __________ negro y __________ azules.</a:t>
            </a:r>
          </a:p>
          <a:p>
            <a:pPr marL="609600" indent="-609600">
              <a:lnSpc>
                <a:spcPct val="80000"/>
              </a:lnSpc>
              <a:buClr>
                <a:srgbClr val="0070C0"/>
              </a:buClr>
              <a:buFont typeface="Wingdings" pitchFamily="2" charset="2"/>
              <a:buAutoNum type="arabicPeriod"/>
            </a:pPr>
            <a:r>
              <a:rPr lang="es-ES_tradnl" altLang="en-US" sz="2800" dirty="0"/>
              <a:t>Laura tiene una ___________. Es un perro cariñoso.</a:t>
            </a:r>
          </a:p>
          <a:p>
            <a:pPr marL="609600" indent="-609600">
              <a:lnSpc>
                <a:spcPct val="80000"/>
              </a:lnSpc>
              <a:buClr>
                <a:srgbClr val="0070C0"/>
              </a:buClr>
            </a:pPr>
            <a:endParaRPr lang="es-ES_tradnl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 smtClean="0"/>
              <a:t>Complete </a:t>
            </a:r>
            <a:r>
              <a:rPr lang="en-US" altLang="en-US" dirty="0"/>
              <a:t>the </a:t>
            </a:r>
            <a:r>
              <a:rPr lang="en-US" altLang="en-US" dirty="0" smtClean="0"/>
              <a:t>hand-out </a:t>
            </a:r>
            <a:r>
              <a:rPr lang="en-US" altLang="en-US" u="sng" dirty="0" smtClean="0"/>
              <a:t>Dos </a:t>
            </a:r>
            <a:r>
              <a:rPr lang="en-US" altLang="en-US" u="sng" dirty="0" err="1" smtClean="0"/>
              <a:t>familias</a:t>
            </a:r>
            <a:r>
              <a:rPr lang="en-US" altLang="en-US" u="sng" dirty="0" smtClean="0"/>
              <a:t> </a:t>
            </a:r>
            <a:r>
              <a:rPr lang="en-US" altLang="en-US" u="sng" dirty="0" err="1" smtClean="0"/>
              <a:t>españolas</a:t>
            </a:r>
            <a:endParaRPr lang="en-US" altLang="en-US" u="sng" dirty="0" smtClean="0"/>
          </a:p>
          <a:p>
            <a:r>
              <a:rPr lang="en-US" altLang="en-US" dirty="0" smtClean="0"/>
              <a:t>VOCABULARY 1 QUIZ # 1 ON MONDAY, OCTOBER 28!!!!</a:t>
            </a:r>
            <a:endParaRPr lang="en-US" altLang="en-US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04800" y="381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altLang="en-US" kern="0" dirty="0" err="1" smtClean="0">
                <a:solidFill>
                  <a:srgbClr val="FF3300"/>
                </a:solidFill>
              </a:rPr>
              <a:t>Tarea</a:t>
            </a:r>
            <a:r>
              <a:rPr lang="en-US" altLang="en-US" kern="0" dirty="0" smtClean="0">
                <a:solidFill>
                  <a:srgbClr val="FF3300"/>
                </a:solidFill>
              </a:rPr>
              <a:t> # 14</a:t>
            </a:r>
            <a:endParaRPr lang="en-US" altLang="en-US" kern="0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506696"/>
      </p:ext>
    </p:extLst>
  </p:cSld>
  <p:clrMapOvr>
    <a:masterClrMapping/>
  </p:clrMapOvr>
</p:sld>
</file>

<file path=ppt/theme/theme1.xml><?xml version="1.0" encoding="utf-8"?>
<a:theme xmlns:a="http://schemas.openxmlformats.org/drawingml/2006/main" name="Watermark">
  <a:themeElements>
    <a:clrScheme name="Watermar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Watermark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Watermar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Watermark</Template>
  <TotalTime>81</TotalTime>
  <Words>212</Words>
  <Application>Microsoft Office PowerPoint</Application>
  <PresentationFormat>On-screen Show (4:3)</PresentationFormat>
  <Paragraphs>31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Watermark</vt:lpstr>
      <vt:lpstr>Me llamo __________       Clase 701 La fecha es el 18 de octubre del 2013</vt:lpstr>
      <vt:lpstr>Ejercicios: </vt:lpstr>
      <vt:lpstr>Ejercicios: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  Clase 9N La fecha es el 13 de marzo del 2012</dc:title>
  <dc:creator>Helen Zumaeta</dc:creator>
  <cp:lastModifiedBy>Helen Zumaeta</cp:lastModifiedBy>
  <cp:revision>8</cp:revision>
  <dcterms:created xsi:type="dcterms:W3CDTF">2012-03-12T23:16:18Z</dcterms:created>
  <dcterms:modified xsi:type="dcterms:W3CDTF">2013-10-18T20:04:28Z</dcterms:modified>
</cp:coreProperties>
</file>